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8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94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600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35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1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4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44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916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51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9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83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E539F-3160-4292-A70C-B6FFBFCDC929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35662-04C4-44F2-8D19-B409F01D6C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0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80963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2634" y="-57895"/>
            <a:ext cx="5708931" cy="3200400"/>
          </a:xfrm>
        </p:spPr>
        <p:txBody>
          <a:bodyPr>
            <a:normAutofit/>
          </a:bodyPr>
          <a:lstStyle/>
          <a:p>
            <a:r>
              <a:rPr lang="ba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Ағастарҙың япраҡтарын </a:t>
            </a:r>
            <a:r>
              <a:rPr lang="ba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57976" y="4614864"/>
            <a:ext cx="4614862" cy="1257300"/>
          </a:xfrm>
        </p:spPr>
        <p:txBody>
          <a:bodyPr>
            <a:normAutofit fontScale="92500" lnSpcReduction="10000"/>
          </a:bodyPr>
          <a:lstStyle/>
          <a:p>
            <a:r>
              <a:rPr lang="ba-RU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Әҙерләне: тәрбиәсе Ниғмәтуллина Нурия Ғайса ҡыҙы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73" y="481012"/>
            <a:ext cx="5734051" cy="57340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80" y="0"/>
            <a:ext cx="2038975" cy="204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7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5" y="-29177"/>
            <a:ext cx="2539048" cy="253904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145" y="-341870"/>
            <a:ext cx="4920818" cy="29470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147" y="158220"/>
            <a:ext cx="2440909" cy="27004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9352"/>
            <a:ext cx="2898648" cy="28986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175" y="3959352"/>
            <a:ext cx="2927825" cy="29278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294" y="2946289"/>
            <a:ext cx="2543762" cy="16562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060" y="2700459"/>
            <a:ext cx="2602494" cy="16779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063" y="4952385"/>
            <a:ext cx="2422319" cy="18180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476" y="4822591"/>
            <a:ext cx="2256251" cy="22562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970" y="4047727"/>
            <a:ext cx="2905060" cy="16340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129043"/>
            <a:ext cx="1963366" cy="197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21601 -0.37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94" y="-1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48148E-6 L -0.6556 -0.4289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86" y="-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0.39323 0.0226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61" y="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5892 -0.23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66" y="-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0.49909 -0.7328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48" y="-3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11</Words>
  <Application>Microsoft Office PowerPoint</Application>
  <PresentationFormat>Широкоэкранный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Ағастарҙың япраҡтарын тап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9</cp:revision>
  <dcterms:created xsi:type="dcterms:W3CDTF">2023-05-11T16:11:51Z</dcterms:created>
  <dcterms:modified xsi:type="dcterms:W3CDTF">2023-05-12T11:15:14Z</dcterms:modified>
</cp:coreProperties>
</file>